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8" r:id="rId4"/>
    <p:sldId id="269" r:id="rId5"/>
    <p:sldId id="259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7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5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1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6531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3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1235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00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0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5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8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4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63F98-1561-4F7F-B273-71CB9C65C38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97594E-F6FC-4C61-828E-23520C08C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5B81-A500-68A3-D28C-F7F9321DC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6873" y="2775284"/>
            <a:ext cx="7848600" cy="2614863"/>
          </a:xfrm>
        </p:spPr>
        <p:txBody>
          <a:bodyPr>
            <a:normAutofit/>
          </a:bodyPr>
          <a:lstStyle/>
          <a:p>
            <a:pPr algn="just"/>
            <a:r>
              <a:rPr lang="en-US" sz="4000" dirty="0"/>
              <a:t>Presented by Dr. </a:t>
            </a:r>
            <a:r>
              <a:rPr lang="en-US" sz="4000" dirty="0" err="1"/>
              <a:t>Laboni</a:t>
            </a:r>
            <a:r>
              <a:rPr lang="en-US" sz="4000" dirty="0"/>
              <a:t> Basu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119BB-7EA9-5AC2-F958-4C9045F21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834189"/>
            <a:ext cx="8198407" cy="1588169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Processing statutory deductions and entitlements is a critical aspect of staff compensation and benefits in HR.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32569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9A36-A7E6-9FE0-3CA0-7CE48AD3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5011"/>
            <a:ext cx="8596668" cy="154538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Processing statutory deductions and entitlements is a critical aspect of staff compensation and benefits in HR.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FF5D9-66C3-71DB-B236-108136E14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80013" cy="3880773"/>
          </a:xfrm>
        </p:spPr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Handle Other Entitlements and Deductions:</a:t>
            </a:r>
            <a:endParaRPr lang="en-US" sz="2800" b="1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addition to taxes, retirement contributions, and insurance premiums, HR manages other statutory entitlements and deductions such as garnishments, child support orders, and other court-ordered payments.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essential to accurately process and remit these deductions while complying with legal requirements and court orders.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55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88133-D112-FBFB-1A61-844E2A864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1053"/>
            <a:ext cx="8596668" cy="1529347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Processing statutory deductions and entitlements is a critical aspect of staff compensation and benefits in HR.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83401-DB20-7143-B01F-B1068CF92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01516"/>
            <a:ext cx="8596668" cy="4355431"/>
          </a:xfrm>
        </p:spPr>
        <p:txBody>
          <a:bodyPr>
            <a:normAutofit fontScale="92500" lnSpcReduction="2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Maintain Accurate Records and Reporting:</a:t>
            </a:r>
            <a:endParaRPr lang="en-US" sz="3200" b="1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maintains comprehensive records of all statutory deductions and entitlements for each employee.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includes accurate payroll records, tax filings, insurance enrollments, retirement plan contributions, and other relevant documentation.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is also responsible for preparing and filing necessary reports with government agencies and ensuring compliance with all reporting requirements.</a:t>
            </a:r>
            <a:endParaRPr lang="en-US" sz="32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8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DF6F-5E98-BC60-99C7-B739697BF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8758"/>
            <a:ext cx="8596668" cy="1641642"/>
          </a:xfrm>
        </p:spPr>
        <p:txBody>
          <a:bodyPr>
            <a:normAutofit fontScale="90000"/>
          </a:bodyPr>
          <a:lstStyle/>
          <a:p>
            <a:r>
              <a:rPr lang="en-US" sz="36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Processing statutory deductions and entitlements is a critical aspect of staff compensation and benefits in HR.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44532-E985-D9C1-707B-A357920DD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9316898" cy="4277894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Stay Updated on Regulatory Changes:</a:t>
            </a:r>
            <a:endParaRPr lang="en-US" sz="3600" b="1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professionals must stay abreast of any changes in tax laws, insurance regulations, retirement plan requirements, and other statutory obligations.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includes monitoring updates from the IRS, Department of Labor, and other regulatory bodies to ensure that the organization remains compliant with all legal requirements.</a:t>
            </a: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4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334007-FAEF-0688-AED0-AE2E7B743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011"/>
            <a:ext cx="12192000" cy="637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29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EAFD5-683F-5296-E189-861EBFACA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FB162-97FE-8D1D-B50E-C364DE802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9621"/>
            <a:ext cx="8596668" cy="4661741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conclusion, processing statutory deductions and entitlements in HR involves a detailed and meticulous approach to compliance with legal and regulatory requirements.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kern="0" dirty="0">
              <a:solidFill>
                <a:srgbClr val="222222"/>
              </a:solidFill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understanding and adhering to these procedures, HR departments can ensure that employees' compensation and benefits are managed in a compliant and ethical manner.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94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324753-78E4-96B9-FA2E-89C29A16D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4" y="401052"/>
            <a:ext cx="9183214" cy="645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8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5B2F99-67B5-0FCB-45B7-292E56891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29" y="0"/>
            <a:ext cx="103273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6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47AA92-89CC-8FC6-23E0-A1357AFC9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29" y="0"/>
            <a:ext cx="103273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4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E461-8D3E-EB8F-975B-AFFF95D8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427747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Processing statutory deductions and entitlements is a critical aspect of staff compensation and benefits in HR.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4FA84-FAAC-D4E5-6F0B-A6EF196B8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77095"/>
          </a:xfrm>
        </p:spPr>
        <p:txBody>
          <a:bodyPr>
            <a:noAutofit/>
          </a:bodyPr>
          <a:lstStyle/>
          <a:p>
            <a:pPr algn="just"/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Processing statutory deductions and entitlements is a critical aspect of staff compensation and benefits in HR. </a:t>
            </a:r>
          </a:p>
          <a:p>
            <a:pPr algn="just"/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involves managing various legal and regulatory requirements related to </a:t>
            </a:r>
          </a:p>
          <a:p>
            <a:pPr algn="just"/>
            <a:r>
              <a:rPr lang="en-US" sz="2800" b="1" kern="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axes</a:t>
            </a:r>
          </a:p>
          <a:p>
            <a:r>
              <a:rPr lang="en-US" sz="2800" b="1" kern="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nsurance</a:t>
            </a:r>
          </a:p>
          <a:p>
            <a:r>
              <a:rPr lang="en-US" sz="2800" b="1" kern="0" dirty="0">
                <a:solidFill>
                  <a:srgbClr val="222222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etirement benefits, and other mandatory deductions and entitlements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8157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E0B09-8216-1801-1362-9E21B7F9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9140433" cy="1550989"/>
          </a:xfrm>
        </p:spPr>
        <p:txBody>
          <a:bodyPr>
            <a:noAutofit/>
          </a:bodyPr>
          <a:lstStyle/>
          <a:p>
            <a:r>
              <a:rPr lang="en-US" sz="32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Processing statutory deductions and entitlements is a critical aspect of staff compensation and benefits in HR.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E66C-14C8-7B06-00EB-12C212239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40434" cy="4336464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Understand the Applicable Laws and Regulations:</a:t>
            </a:r>
            <a:endParaRPr lang="en-US" sz="2800" b="1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first step is to familiarize yourself with the relevant tax laws, employment regulations, and other statutory requirements that govern employee compensation and benefits.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includes understanding federal and state income tax laws, social security contributions, Medicare deductions, unemployment insurance, workers' compensation, and any other applicable regulations.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8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C5B9-3684-2C33-FF57-075E4C6CF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en-US" sz="36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Processing statutory deductions and entitlements is a critical aspect of staff compensation and benefits in HR.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FDE95-050E-6933-FA7E-57BBE2F96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20422"/>
          </a:xfrm>
        </p:spPr>
        <p:txBody>
          <a:bodyPr>
            <a:normAutofit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Calculate and Withhold Statutory Deductions:</a:t>
            </a:r>
            <a:endParaRPr lang="en-US" sz="2800" b="1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professionals must accurately calculate and withhold statutory deductions from employees' paychecks in compliance with the applicable laws and regulations.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includes federal and state income taxes, social security contributions, Medicare taxes, and any other mandatory deductions mandated by the government.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calculations should be based on the employee's earnings, filing status, and other relevant factors.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72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6020A-5621-5251-CD0E-254483B14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1053"/>
            <a:ext cx="8596668" cy="1529347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Processing statutory deductions and entitlements is a critical aspect of staff compensation and benefits in HR.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4DE9E-BFC5-CA07-9F11-BA75BAFEA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01517"/>
            <a:ext cx="9092308" cy="3939846"/>
          </a:xfrm>
        </p:spPr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Manage Retirement and Pension Contributions:</a:t>
            </a:r>
            <a:endParaRPr lang="en-US" sz="2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is responsible for managing employee contributions to retirement plans such as 401(k), pension schemes, or other retirement savings programs.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involves ensuring that employee contributions are deducted correctly from their paychecks and forwarded to the appropriate retirement savings account or fund.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Additionally, HR must also oversee any employer matching contributions as per the company's policy.</a:t>
            </a:r>
            <a:endParaRPr lang="en-US" sz="2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73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945D-11EC-9BD0-CDFB-AEF869C77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5011"/>
            <a:ext cx="8596668" cy="154538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Processing statutory deductions and entitlements is a critical aspect of staff compensation and benefits in HR.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26FF0-7754-C68E-632A-4961B3577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72519" cy="4432716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Administer Insurance Premiums and Benefits:</a:t>
            </a:r>
            <a:endParaRPr lang="en-US" sz="2400" b="1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oversees the administration of insurance premiums and benefits, including health insurance, dental, vision, life insurance, and disability coverage.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involves deducting employee premiums from their paychecks and coordinating with insurance providers to ensure that employees are enrolled in the appropriate insurance plans.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also manages any employer-sponsored insurance benefits, such as contributions to employee health savings accounts (HSAs) or flexible spending accounts (FSAs).</a:t>
            </a:r>
            <a:endParaRPr lang="en-US" sz="2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95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714</Words>
  <Application>Microsoft Office PowerPoint</Application>
  <PresentationFormat>Widescreen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Presented by Dr. Laboni Basu</vt:lpstr>
      <vt:lpstr>PowerPoint Presentation</vt:lpstr>
      <vt:lpstr>PowerPoint Presentation</vt:lpstr>
      <vt:lpstr>PowerPoint Presentation</vt:lpstr>
      <vt:lpstr>Processing statutory deductions and entitlements is a critical aspect of staff compensation and benefits in HR.</vt:lpstr>
      <vt:lpstr>Processing statutory deductions and entitlements is a critical aspect of staff compensation and benefits in HR. </vt:lpstr>
      <vt:lpstr>Processing statutory deductions and entitlements is a critical aspect of staff compensation and benefits in HR. </vt:lpstr>
      <vt:lpstr>Processing statutory deductions and entitlements is a critical aspect of staff compensation and benefits in HR. </vt:lpstr>
      <vt:lpstr>Processing statutory deductions and entitlements is a critical aspect of staff compensation and benefits in HR. </vt:lpstr>
      <vt:lpstr>Processing statutory deductions and entitlements is a critical aspect of staff compensation and benefits in HR. </vt:lpstr>
      <vt:lpstr>Processing statutory deductions and entitlements is a critical aspect of staff compensation and benefits in HR. </vt:lpstr>
      <vt:lpstr>Processing statutory deductions and entitlements is a critical aspect of staff compensation and benefits in HR. </vt:lpstr>
      <vt:lpstr>PowerPoint Presentation</vt:lpstr>
      <vt:lpstr>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Mita Basu</dc:creator>
  <cp:lastModifiedBy>Mita Basu</cp:lastModifiedBy>
  <cp:revision>11</cp:revision>
  <dcterms:created xsi:type="dcterms:W3CDTF">2024-06-21T18:48:18Z</dcterms:created>
  <dcterms:modified xsi:type="dcterms:W3CDTF">2024-06-21T19:11:25Z</dcterms:modified>
</cp:coreProperties>
</file>